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  <p:sldId id="357" r:id="rId43"/>
    <p:sldId id="356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90" r:id="rId52"/>
    <p:sldId id="391" r:id="rId53"/>
    <p:sldId id="392" r:id="rId54"/>
    <p:sldId id="393" r:id="rId55"/>
    <p:sldId id="394" r:id="rId56"/>
    <p:sldId id="395" r:id="rId57"/>
    <p:sldId id="396" r:id="rId58"/>
    <p:sldId id="397" r:id="rId59"/>
    <p:sldId id="359" r:id="rId60"/>
    <p:sldId id="363" r:id="rId61"/>
    <p:sldId id="364" r:id="rId62"/>
    <p:sldId id="360" r:id="rId63"/>
    <p:sldId id="361" r:id="rId64"/>
    <p:sldId id="362" r:id="rId6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commentAuthors" Target="commentAuthors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handoutMaster" Target="handoutMasters/handoutMaster1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230" y="1825625"/>
            <a:ext cx="6605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4" name="Content Placeholder 3" descr="finalsmoke2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改进对流：让烟雾随时间逐渐褪色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58720"/>
            <a:ext cx="11276330" cy="208851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5041265"/>
            <a:ext cx="12204700" cy="18167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改进对流：让烟雾随时间逐渐褪色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8385" y="1612900"/>
            <a:ext cx="717359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改进褪色：不是褪色</a:t>
            </a:r>
            <a:r>
              <a:rPr lang="en-US" altLang="zh-CN"/>
              <a:t>density</a:t>
            </a:r>
            <a:r>
              <a:rPr lang="zh-CN" altLang="en-US"/>
              <a:t>，而是褪色</a:t>
            </a:r>
            <a:r>
              <a:rPr lang="en-US" altLang="zh-CN"/>
              <a:t>temperature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422400"/>
            <a:ext cx="11941175" cy="1611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114675"/>
            <a:ext cx="1028700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改进褪色：不是褪色</a:t>
            </a:r>
            <a:r>
              <a:rPr lang="en-US" altLang="zh-CN">
                <a:sym typeface="+mn-ea"/>
              </a:rPr>
              <a:t>density</a:t>
            </a:r>
            <a:r>
              <a:rPr lang="zh-CN" altLang="en-US">
                <a:sym typeface="+mn-ea"/>
              </a:rPr>
              <a:t>，而是褪色</a:t>
            </a:r>
            <a:r>
              <a:rPr lang="en-US" altLang="zh-CN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0725" y="1146810"/>
            <a:ext cx="5121275" cy="571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1342390"/>
            <a:ext cx="3153410" cy="55441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改进褪色：不是单纯地乘以</a:t>
            </a:r>
            <a:r>
              <a:rPr lang="en-US" altLang="zh-CN"/>
              <a:t>decayRate</a:t>
            </a:r>
            <a:r>
              <a:rPr lang="zh-CN" altLang="en-US"/>
              <a:t>，还和周围环境温度求平均值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584325"/>
            <a:ext cx="12200255" cy="26276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5197475"/>
            <a:ext cx="10515600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改进温度：高温气体往上浮（作为外力来看待）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686685"/>
            <a:ext cx="11548745" cy="181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5083175"/>
            <a:ext cx="1163447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结果：更像火焰了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7600" y="1825625"/>
            <a:ext cx="4494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改进颜色场：让</a:t>
            </a:r>
            <a:r>
              <a:rPr lang="en-US" altLang="zh-CN"/>
              <a:t>clr</a:t>
            </a:r>
            <a:r>
              <a:rPr lang="zh-CN" altLang="en-US"/>
              <a:t>作为尘埃密度，密度越高越有向下坠落的趋势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130" y="2586355"/>
            <a:ext cx="11584940" cy="168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5594350"/>
            <a:ext cx="11474450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问题：上面的尘埃无止境的飘下来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6670" y="1825625"/>
            <a:ext cx="41370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解决：纹理对象指定为</a:t>
            </a:r>
            <a:r>
              <a:rPr lang="en-US" altLang="zh-CN"/>
              <a:t> cudaAddressModeBorder </a:t>
            </a:r>
            <a:r>
              <a:rPr lang="zh-CN" altLang="en-US"/>
              <a:t>让越界访问自动变</a:t>
            </a:r>
            <a:r>
              <a:rPr lang="en-US" altLang="zh-CN"/>
              <a:t>0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292475"/>
            <a:ext cx="5181600" cy="141668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2970" y="1216660"/>
            <a:ext cx="2639060" cy="55702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结果：小球加回来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8445" y="1825625"/>
            <a:ext cx="3418840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865" y="1166495"/>
            <a:ext cx="406527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改进温度：只有达到一定温度才会上升，否则（视为冷空气）下降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" y="3437255"/>
            <a:ext cx="11741785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5426710"/>
            <a:ext cx="11868785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改进褪色：尘埃密度也会褪色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0"/>
            <a:ext cx="10515600" cy="506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70" y="1014730"/>
            <a:ext cx="6628130" cy="58432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26945"/>
            <a:ext cx="10515600" cy="35483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825625"/>
            <a:ext cx="6560820" cy="43516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3434</Words>
  <Application>WPS Presentation</Application>
  <PresentationFormat>宽屏</PresentationFormat>
  <Paragraphs>178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5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MathJax_Vector</vt:lpstr>
      <vt:lpstr>SimSun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改进</vt:lpstr>
      <vt:lpstr>改进边界条件：外部边界流出而不是反弹，内部边界可以流出速度</vt:lpstr>
      <vt:lpstr>Blender 中调整一下材质</vt:lpstr>
      <vt:lpstr>Blender 中调整一下材质</vt:lpstr>
      <vt:lpstr>改进对流：让烟雾随时间逐渐褪色</vt:lpstr>
      <vt:lpstr>改进对流：让烟雾随时间逐渐褪色</vt:lpstr>
      <vt:lpstr>改进褪色：不是褪色density，而是褪色temperature</vt:lpstr>
      <vt:lpstr>改进褪色：不是褪色density，而是褪色temperature</vt:lpstr>
      <vt:lpstr>改进褪色：不是单纯地乘以decayRate，而是和周围环境温度求平均值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可以看到下面烟雾源的形状不太自然</vt:lpstr>
      <vt:lpstr>解决：让 bound 为浮点类型，即有符号距离场，并根据sdf从-1到0插值</vt:lpstr>
      <vt:lpstr>解决：让 bound 为浮点类型，即有符号距离场，并根据sdf从-1到0插值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161</cp:revision>
  <dcterms:created xsi:type="dcterms:W3CDTF">2022-02-04T07:19:31Z</dcterms:created>
  <dcterms:modified xsi:type="dcterms:W3CDTF">2022-02-04T07:19:31Z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